
<file path=[Content_Types].xml><?xml version="1.0" encoding="utf-8"?>
<Types xmlns="http://schemas.openxmlformats.org/package/2006/content-types">
  <Default Extension="3gpp" ContentType="video/3gpp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83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jpeg>
</file>

<file path=ppt/media/image5.jfif>
</file>

<file path=ppt/media/image6.jpg>
</file>

<file path=ppt/media/image7.jfif>
</file>

<file path=ppt/media/image8.png>
</file>

<file path=ppt/media/media1.3gpp>
</file>

<file path=ppt/media/media2.3gpp>
</file>

<file path=ppt/media/media3.3gpp>
</file>

<file path=ppt/media/media4.3gpp>
</file>

<file path=ppt/media/media5.3gpp>
</file>

<file path=ppt/media/media6.3gpp>
</file>

<file path=ppt/media/media7.3gp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E65D-F86A-47A0-BE30-D1951582E2A1}" type="datetimeFigureOut">
              <a:rPr lang="es-CO" smtClean="0"/>
              <a:t>19/11/2023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82028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E65D-F86A-47A0-BE30-D1951582E2A1}" type="datetimeFigureOut">
              <a:rPr lang="es-CO" smtClean="0"/>
              <a:t>19/11/2023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52713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E65D-F86A-47A0-BE30-D1951582E2A1}" type="datetimeFigureOut">
              <a:rPr lang="es-CO" smtClean="0"/>
              <a:t>19/11/2023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25010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E65D-F86A-47A0-BE30-D1951582E2A1}" type="datetimeFigureOut">
              <a:rPr lang="es-CO" smtClean="0"/>
              <a:t>19/11/2023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45681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E65D-F86A-47A0-BE30-D1951582E2A1}" type="datetimeFigureOut">
              <a:rPr lang="es-CO" smtClean="0"/>
              <a:t>19/11/2023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1695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E65D-F86A-47A0-BE30-D1951582E2A1}" type="datetimeFigureOut">
              <a:rPr lang="es-CO" smtClean="0"/>
              <a:t>19/11/2023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79693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E65D-F86A-47A0-BE30-D1951582E2A1}" type="datetimeFigureOut">
              <a:rPr lang="es-CO" smtClean="0"/>
              <a:t>19/11/2023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38944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E65D-F86A-47A0-BE30-D1951582E2A1}" type="datetimeFigureOut">
              <a:rPr lang="es-CO" smtClean="0"/>
              <a:t>19/11/2023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7582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E65D-F86A-47A0-BE30-D1951582E2A1}" type="datetimeFigureOut">
              <a:rPr lang="es-CO" smtClean="0"/>
              <a:t>19/11/2023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88153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E65D-F86A-47A0-BE30-D1951582E2A1}" type="datetimeFigureOut">
              <a:rPr lang="es-CO" smtClean="0"/>
              <a:t>19/11/2023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10712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7E65D-F86A-47A0-BE30-D1951582E2A1}" type="datetimeFigureOut">
              <a:rPr lang="es-CO" smtClean="0"/>
              <a:t>19/11/2023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89355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F7E65D-F86A-47A0-BE30-D1951582E2A1}" type="datetimeFigureOut">
              <a:rPr lang="es-CO" smtClean="0"/>
              <a:t>19/11/2023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72402-C91B-4BC8-9560-43938BBB05F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55242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3gpp"/><Relationship Id="rId1" Type="http://schemas.microsoft.com/office/2007/relationships/media" Target="../media/media1.3gp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3gpp"/><Relationship Id="rId1" Type="http://schemas.microsoft.com/office/2007/relationships/media" Target="../media/media2.3gpp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3gpp"/><Relationship Id="rId1" Type="http://schemas.microsoft.com/office/2007/relationships/media" Target="../media/media3.3gpp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3gpp"/><Relationship Id="rId1" Type="http://schemas.microsoft.com/office/2007/relationships/media" Target="../media/media4.3gpp"/><Relationship Id="rId6" Type="http://schemas.openxmlformats.org/officeDocument/2006/relationships/image" Target="../media/image2.png"/><Relationship Id="rId5" Type="http://schemas.openxmlformats.org/officeDocument/2006/relationships/image" Target="../media/image6.jpg"/><Relationship Id="rId4" Type="http://schemas.openxmlformats.org/officeDocument/2006/relationships/image" Target="../media/image5.jf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3gpp"/><Relationship Id="rId1" Type="http://schemas.microsoft.com/office/2007/relationships/media" Target="../media/media5.3gpp"/><Relationship Id="rId5" Type="http://schemas.openxmlformats.org/officeDocument/2006/relationships/image" Target="../media/image2.png"/><Relationship Id="rId4" Type="http://schemas.openxmlformats.org/officeDocument/2006/relationships/image" Target="../media/image7.jfif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7.3gpp"/><Relationship Id="rId7" Type="http://schemas.openxmlformats.org/officeDocument/2006/relationships/image" Target="../media/image2.png"/><Relationship Id="rId2" Type="http://schemas.openxmlformats.org/officeDocument/2006/relationships/audio" Target="../media/media6.3gpp"/><Relationship Id="rId1" Type="http://schemas.microsoft.com/office/2007/relationships/media" Target="../media/media6.3gpp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7.3gp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75957" y="2472860"/>
            <a:ext cx="11240086" cy="3802177"/>
          </a:xfrm>
        </p:spPr>
        <p:txBody>
          <a:bodyPr>
            <a:normAutofit fontScale="90000"/>
          </a:bodyPr>
          <a:lstStyle/>
          <a:p>
            <a:r>
              <a:rPr lang="en-US" dirty="0"/>
              <a:t>Evidence: Evolution of technology in software development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Student: Rodney Zapata.</a:t>
            </a:r>
            <a:br>
              <a:rPr lang="es-CO" dirty="0"/>
            </a:br>
            <a:br>
              <a:rPr lang="es-CO" dirty="0"/>
            </a:br>
            <a:r>
              <a:rPr lang="es-CO" dirty="0" err="1"/>
              <a:t>course</a:t>
            </a:r>
            <a:r>
              <a:rPr lang="es-CO" dirty="0"/>
              <a:t>: 26 75 810</a:t>
            </a:r>
            <a:br>
              <a:rPr lang="es-CO" dirty="0"/>
            </a:br>
            <a:endParaRPr lang="es-CO" dirty="0"/>
          </a:p>
        </p:txBody>
      </p:sp>
      <p:pic>
        <p:nvPicPr>
          <p:cNvPr id="4" name="Voz 0">
            <a:hlinkClick r:id="" action="ppaction://media"/>
            <a:extLst>
              <a:ext uri="{FF2B5EF4-FFF2-40B4-BE49-F238E27FC236}">
                <a16:creationId xmlns:a16="http://schemas.microsoft.com/office/drawing/2014/main" id="{EFA5FD96-0C6A-9A4F-95E8-3671E4D839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21222490">
            <a:off x="5533504" y="6017341"/>
            <a:ext cx="562495" cy="56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15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801"/>
    </mc:Choice>
    <mc:Fallback xmlns="">
      <p:transition spd="slow" advTm="168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953" y="365125"/>
            <a:ext cx="11526621" cy="1325563"/>
          </a:xfrm>
        </p:spPr>
        <p:txBody>
          <a:bodyPr/>
          <a:lstStyle/>
          <a:p>
            <a:r>
              <a:rPr lang="en-US" dirty="0"/>
              <a:t>Evolution of technology in software development :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62202" y="1690688"/>
            <a:ext cx="611344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evolution of technology in software development has been a dynamic and continuous process, marked by significant advancements and paradigm shifts. Here's a brief overview of key stages in the evolution of technology in software development</a:t>
            </a:r>
            <a:endParaRPr lang="es-CO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75645" y="1723686"/>
            <a:ext cx="5816356" cy="3329227"/>
          </a:xfrm>
          <a:prstGeom prst="rect">
            <a:avLst/>
          </a:prstGeom>
        </p:spPr>
      </p:pic>
      <p:pic>
        <p:nvPicPr>
          <p:cNvPr id="6" name="Voz 1">
            <a:hlinkClick r:id="" action="ppaction://media"/>
            <a:extLst>
              <a:ext uri="{FF2B5EF4-FFF2-40B4-BE49-F238E27FC236}">
                <a16:creationId xmlns:a16="http://schemas.microsoft.com/office/drawing/2014/main" id="{54404DD5-FB4E-4268-0416-D120C5B1B4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38980" y="524266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321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912"/>
    </mc:Choice>
    <mc:Fallback>
      <p:transition spd="slow" advTm="259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91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954" y="365125"/>
            <a:ext cx="10515600" cy="1325563"/>
          </a:xfrm>
        </p:spPr>
        <p:txBody>
          <a:bodyPr/>
          <a:lstStyle/>
          <a:p>
            <a:r>
              <a:rPr lang="en-US" dirty="0"/>
              <a:t>Manual Coding (1940s-1950s):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09388" y="1493256"/>
            <a:ext cx="611344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Early computers required programmers to manually input machine code instructions using punch cards or other primitive methods.</a:t>
            </a:r>
          </a:p>
          <a:p>
            <a:pPr marL="0" indent="0">
              <a:buNone/>
            </a:pPr>
            <a:r>
              <a:rPr lang="en-US" dirty="0"/>
              <a:t>Assembly languages were developed to make programming somewhat more human-readable.</a:t>
            </a:r>
          </a:p>
          <a:p>
            <a:pPr marL="0" indent="0">
              <a:buNone/>
            </a:pPr>
            <a:endParaRPr lang="es-CO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91133" y="1361736"/>
            <a:ext cx="3678929" cy="3678929"/>
          </a:xfrm>
          <a:prstGeom prst="rect">
            <a:avLst/>
          </a:prstGeom>
        </p:spPr>
      </p:pic>
      <p:pic>
        <p:nvPicPr>
          <p:cNvPr id="5" name="Voz 2">
            <a:hlinkClick r:id="" action="ppaction://media"/>
            <a:extLst>
              <a:ext uri="{FF2B5EF4-FFF2-40B4-BE49-F238E27FC236}">
                <a16:creationId xmlns:a16="http://schemas.microsoft.com/office/drawing/2014/main" id="{1A16434F-D16F-4A88-B079-865A1A004D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81533" y="542767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592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634"/>
    </mc:Choice>
    <mc:Fallback>
      <p:transition spd="slow" advTm="256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954" y="365125"/>
            <a:ext cx="10515600" cy="1325563"/>
          </a:xfrm>
        </p:spPr>
        <p:txBody>
          <a:bodyPr/>
          <a:lstStyle/>
          <a:p>
            <a:r>
              <a:rPr lang="en-US" dirty="0"/>
              <a:t>Integrated Development Environments (IDEs) (1970s-1980s):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46893" y="1961768"/>
            <a:ext cx="5949107" cy="45311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O" dirty="0" err="1"/>
              <a:t>IDEs</a:t>
            </a:r>
            <a:r>
              <a:rPr lang="es-CO" dirty="0"/>
              <a:t> </a:t>
            </a:r>
            <a:r>
              <a:rPr lang="es-CO" dirty="0" err="1"/>
              <a:t>like</a:t>
            </a:r>
            <a:r>
              <a:rPr lang="es-CO" dirty="0"/>
              <a:t> Turbo Pascal and Microsoft Visual Studio emerged, </a:t>
            </a:r>
            <a:r>
              <a:rPr lang="es-CO" dirty="0" err="1"/>
              <a:t>providing</a:t>
            </a:r>
            <a:r>
              <a:rPr lang="es-CO" dirty="0"/>
              <a:t> a comprehensive </a:t>
            </a:r>
            <a:r>
              <a:rPr lang="es-CO" dirty="0" err="1"/>
              <a:t>environment</a:t>
            </a:r>
            <a:r>
              <a:rPr lang="es-CO" dirty="0"/>
              <a:t> </a:t>
            </a:r>
            <a:r>
              <a:rPr lang="es-CO" dirty="0" err="1"/>
              <a:t>for</a:t>
            </a:r>
            <a:r>
              <a:rPr lang="es-CO" dirty="0"/>
              <a:t> software </a:t>
            </a:r>
            <a:r>
              <a:rPr lang="es-CO" dirty="0" err="1"/>
              <a:t>development</a:t>
            </a:r>
            <a:r>
              <a:rPr lang="es-CO" dirty="0"/>
              <a:t>.</a:t>
            </a:r>
          </a:p>
          <a:p>
            <a:pPr marL="0" indent="0">
              <a:buNone/>
            </a:pPr>
            <a:r>
              <a:rPr lang="es-CO" dirty="0" err="1"/>
              <a:t>These</a:t>
            </a:r>
            <a:r>
              <a:rPr lang="es-CO" dirty="0"/>
              <a:t> </a:t>
            </a:r>
            <a:r>
              <a:rPr lang="es-CO" dirty="0" err="1"/>
              <a:t>environments</a:t>
            </a:r>
            <a:r>
              <a:rPr lang="es-CO" dirty="0"/>
              <a:t> </a:t>
            </a:r>
            <a:r>
              <a:rPr lang="es-CO" dirty="0" err="1"/>
              <a:t>introduced</a:t>
            </a:r>
            <a:r>
              <a:rPr lang="es-CO" dirty="0"/>
              <a:t> </a:t>
            </a:r>
            <a:r>
              <a:rPr lang="es-CO" dirty="0" err="1"/>
              <a:t>features</a:t>
            </a:r>
            <a:r>
              <a:rPr lang="es-CO" dirty="0"/>
              <a:t> </a:t>
            </a:r>
            <a:r>
              <a:rPr lang="es-CO" dirty="0" err="1"/>
              <a:t>such</a:t>
            </a:r>
            <a:r>
              <a:rPr lang="es-CO" dirty="0"/>
              <a:t> as </a:t>
            </a:r>
            <a:r>
              <a:rPr lang="es-CO" dirty="0" err="1"/>
              <a:t>code</a:t>
            </a:r>
            <a:r>
              <a:rPr lang="es-CO" dirty="0"/>
              <a:t> </a:t>
            </a:r>
            <a:r>
              <a:rPr lang="es-CO" dirty="0" err="1"/>
              <a:t>editing</a:t>
            </a:r>
            <a:r>
              <a:rPr lang="es-CO" dirty="0"/>
              <a:t>, </a:t>
            </a:r>
            <a:r>
              <a:rPr lang="es-CO" dirty="0" err="1"/>
              <a:t>debugging</a:t>
            </a:r>
            <a:r>
              <a:rPr lang="es-CO" dirty="0"/>
              <a:t>, and </a:t>
            </a:r>
            <a:r>
              <a:rPr lang="es-CO" dirty="0" err="1"/>
              <a:t>project</a:t>
            </a:r>
            <a:r>
              <a:rPr lang="es-CO" dirty="0"/>
              <a:t> </a:t>
            </a:r>
            <a:r>
              <a:rPr lang="es-CO" dirty="0" err="1"/>
              <a:t>management</a:t>
            </a:r>
            <a:r>
              <a:rPr lang="es-CO" dirty="0"/>
              <a:t> </a:t>
            </a:r>
            <a:r>
              <a:rPr lang="es-CO" dirty="0" err="1"/>
              <a:t>tools</a:t>
            </a:r>
            <a:r>
              <a:rPr lang="es-CO" dirty="0"/>
              <a:t>.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60639" y="1065963"/>
            <a:ext cx="2272700" cy="272724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95EB0A6C-8A64-F36A-6521-4EC0197893B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60639" y="3913098"/>
            <a:ext cx="2689837" cy="2018931"/>
          </a:xfrm>
          <a:prstGeom prst="rect">
            <a:avLst/>
          </a:prstGeom>
        </p:spPr>
      </p:pic>
      <p:pic>
        <p:nvPicPr>
          <p:cNvPr id="7" name="Voz 3">
            <a:hlinkClick r:id="" action="ppaction://media"/>
            <a:extLst>
              <a:ext uri="{FF2B5EF4-FFF2-40B4-BE49-F238E27FC236}">
                <a16:creationId xmlns:a16="http://schemas.microsoft.com/office/drawing/2014/main" id="{66477675-0E08-E3DF-9470-F34CA263D8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96000" y="61880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547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85"/>
    </mc:Choice>
    <mc:Fallback>
      <p:transition spd="slow" advTm="314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90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954" y="365125"/>
            <a:ext cx="11414080" cy="1325563"/>
          </a:xfrm>
        </p:spPr>
        <p:txBody>
          <a:bodyPr/>
          <a:lstStyle/>
          <a:p>
            <a:r>
              <a:rPr lang="en-US" dirty="0"/>
              <a:t>Graphical User Interfaces (GUIs) (1980s-1990s):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09388" y="1451053"/>
            <a:ext cx="611344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advent of graphical interfaces, driven by the development of desktop operating systems like Windows and MacOS, influenced software design and user experience.</a:t>
            </a:r>
          </a:p>
          <a:p>
            <a:pPr marL="0" indent="0">
              <a:buNone/>
            </a:pPr>
            <a:r>
              <a:rPr lang="en-US" dirty="0"/>
              <a:t>GUIs made software more accessible to non-technical users.</a:t>
            </a:r>
            <a:endParaRPr lang="es-CO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09516" y="1959740"/>
            <a:ext cx="4973096" cy="2614885"/>
          </a:xfrm>
          <a:prstGeom prst="rect">
            <a:avLst/>
          </a:prstGeom>
        </p:spPr>
      </p:pic>
      <p:pic>
        <p:nvPicPr>
          <p:cNvPr id="5" name="Voz 4">
            <a:hlinkClick r:id="" action="ppaction://media"/>
            <a:extLst>
              <a:ext uri="{FF2B5EF4-FFF2-40B4-BE49-F238E27FC236}">
                <a16:creationId xmlns:a16="http://schemas.microsoft.com/office/drawing/2014/main" id="{E3AA46D0-E0B0-C98C-BA31-A78FFFDB5B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09516" y="536595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449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85"/>
    </mc:Choice>
    <mc:Fallback>
      <p:transition spd="slow" advTm="314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8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954" y="365125"/>
            <a:ext cx="10515600" cy="1325563"/>
          </a:xfrm>
        </p:spPr>
        <p:txBody>
          <a:bodyPr/>
          <a:lstStyle/>
          <a:p>
            <a:r>
              <a:rPr lang="en-US" dirty="0"/>
              <a:t>Client-Server Architecture (1980s-1990s):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5773" y="1558131"/>
            <a:ext cx="611344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Networking technologies improved, leading to the development of client-server architectures.</a:t>
            </a:r>
          </a:p>
          <a:p>
            <a:pPr marL="0" indent="0">
              <a:buNone/>
            </a:pPr>
            <a:r>
              <a:rPr lang="en-US" dirty="0"/>
              <a:t>This model distributed processing tasks between client and server, enabling more scalable and efficient applications.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s-CO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56548" y="2040402"/>
            <a:ext cx="5302752" cy="2148140"/>
          </a:xfrm>
          <a:prstGeom prst="rect">
            <a:avLst/>
          </a:prstGeom>
        </p:spPr>
      </p:pic>
      <p:pic>
        <p:nvPicPr>
          <p:cNvPr id="4" name="Voz 5">
            <a:hlinkClick r:id="" action="ppaction://media"/>
            <a:extLst>
              <a:ext uri="{FF2B5EF4-FFF2-40B4-BE49-F238E27FC236}">
                <a16:creationId xmlns:a16="http://schemas.microsoft.com/office/drawing/2014/main" id="{F81FF90D-7214-7C5E-920B-6C49C9645E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459485" y="4538256"/>
            <a:ext cx="609600" cy="609600"/>
          </a:xfrm>
          <a:prstGeom prst="rect">
            <a:avLst/>
          </a:prstGeom>
        </p:spPr>
      </p:pic>
      <p:pic>
        <p:nvPicPr>
          <p:cNvPr id="5" name="Voz 7">
            <a:hlinkClick r:id="" action="ppaction://media"/>
            <a:extLst>
              <a:ext uri="{FF2B5EF4-FFF2-40B4-BE49-F238E27FC236}">
                <a16:creationId xmlns:a16="http://schemas.microsoft.com/office/drawing/2014/main" id="{E1A652A7-4493-1004-5FFD-14F1FF29F29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459485" y="529986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262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121"/>
    </mc:Choice>
    <mc:Fallback>
      <p:transition spd="slow" advTm="261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1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6121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69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823</TotalTime>
  <Words>223</Words>
  <Application>Microsoft Office PowerPoint</Application>
  <PresentationFormat>Panorámica</PresentationFormat>
  <Paragraphs>15</Paragraphs>
  <Slides>6</Slides>
  <Notes>0</Notes>
  <HiddenSlides>0</HiddenSlides>
  <MMClips>7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de Office</vt:lpstr>
      <vt:lpstr>Evidence: Evolution of technology in software development  Student: Rodney Zapata.  course: 26 75 810 </vt:lpstr>
      <vt:lpstr>Evolution of technology in software development :</vt:lpstr>
      <vt:lpstr>Manual Coding (1940s-1950s):</vt:lpstr>
      <vt:lpstr>Integrated Development Environments (IDEs) (1970s-1980s):</vt:lpstr>
      <vt:lpstr>Graphical User Interfaces (GUIs) (1980s-1990s):</vt:lpstr>
      <vt:lpstr>Client-Server Architecture (1980s-1990s):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rzapata</dc:creator>
  <cp:lastModifiedBy>Rodney Zapata Palacio</cp:lastModifiedBy>
  <cp:revision>27</cp:revision>
  <dcterms:created xsi:type="dcterms:W3CDTF">2023-09-27T14:55:02Z</dcterms:created>
  <dcterms:modified xsi:type="dcterms:W3CDTF">2023-11-20T01:17:19Z</dcterms:modified>
</cp:coreProperties>
</file>

<file path=docProps/thumbnail.jpeg>
</file>